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3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6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8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5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3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5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5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1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9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1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2BCF-6E91-48E4-81F9-674A9DC7ED98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2ABFC-0795-4315-A809-BBCEFE871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E88F4B-35E4-FBA8-07F8-F0E03552E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4F4071-0A60-4FB0-ABED-A5A66B6EEF6A}"/>
              </a:ext>
            </a:extLst>
          </p:cNvPr>
          <p:cNvSpPr txBox="1"/>
          <p:nvPr/>
        </p:nvSpPr>
        <p:spPr>
          <a:xfrm>
            <a:off x="1828800" y="724379"/>
            <a:ext cx="5486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pc="1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CERTIFICATE</a:t>
            </a:r>
          </a:p>
          <a:p>
            <a:pPr algn="ctr"/>
            <a:r>
              <a:rPr lang="en-US" sz="2800" spc="1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Of Recognition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3FBF78B-454A-42CA-8C42-41234D5341AA}"/>
              </a:ext>
            </a:extLst>
          </p:cNvPr>
          <p:cNvSpPr txBox="1"/>
          <p:nvPr/>
        </p:nvSpPr>
        <p:spPr>
          <a:xfrm>
            <a:off x="1828800" y="2276238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THIS CERTIFICATE IS AWARDED TO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8D3D79-1A5D-4B9D-99CF-31440BCAD7C0}"/>
              </a:ext>
            </a:extLst>
          </p:cNvPr>
          <p:cNvSpPr txBox="1"/>
          <p:nvPr/>
        </p:nvSpPr>
        <p:spPr>
          <a:xfrm>
            <a:off x="844731" y="2727718"/>
            <a:ext cx="74458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C00000"/>
                </a:solidFill>
                <a:latin typeface="Vivaldi" panose="03020602050506090804" pitchFamily="66" charset="0"/>
                <a:ea typeface="Nirmala UI" panose="020B0502040204020203" pitchFamily="34" charset="0"/>
                <a:cs typeface="Nirmala UI" panose="020B0502040204020203" pitchFamily="34" charset="0"/>
              </a:rPr>
              <a:t>Joe Smith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47C72BF-AC55-4B38-B0A7-543BB97344B8}"/>
              </a:ext>
            </a:extLst>
          </p:cNvPr>
          <p:cNvSpPr txBox="1"/>
          <p:nvPr/>
        </p:nvSpPr>
        <p:spPr>
          <a:xfrm>
            <a:off x="1088570" y="3610065"/>
            <a:ext cx="7141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for &lt;his/her&gt; outstanding performance, sportsmanship and participation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on the 2024 Mill Creek Little League &lt;Team Name&gt;. Congratulations on a job well done!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4D41FB5-70C9-F9B1-BC6A-5F321B66ED04}"/>
              </a:ext>
            </a:extLst>
          </p:cNvPr>
          <p:cNvGrpSpPr/>
          <p:nvPr/>
        </p:nvGrpSpPr>
        <p:grpSpPr>
          <a:xfrm>
            <a:off x="1645920" y="5323409"/>
            <a:ext cx="2103120" cy="508948"/>
            <a:chOff x="610199" y="6098230"/>
            <a:chExt cx="2103120" cy="508948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FE96FA-145C-461F-91FF-85736CB9F54E}"/>
                </a:ext>
              </a:extLst>
            </p:cNvPr>
            <p:cNvCxnSpPr>
              <a:cxnSpLocks/>
            </p:cNvCxnSpPr>
            <p:nvPr/>
          </p:nvCxnSpPr>
          <p:spPr>
            <a:xfrm>
              <a:off x="610199" y="6098230"/>
              <a:ext cx="2103120" cy="0"/>
            </a:xfrm>
            <a:prstGeom prst="line">
              <a:avLst/>
            </a:prstGeom>
            <a:ln w="12700">
              <a:solidFill>
                <a:srgbClr val="0000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3ABE6AF-1CDE-4A69-B1D6-0E0373672406}"/>
                </a:ext>
              </a:extLst>
            </p:cNvPr>
            <p:cNvSpPr txBox="1"/>
            <p:nvPr/>
          </p:nvSpPr>
          <p:spPr>
            <a:xfrm>
              <a:off x="610199" y="6139358"/>
              <a:ext cx="2103120" cy="467820"/>
            </a:xfrm>
            <a:prstGeom prst="rect">
              <a:avLst/>
            </a:prstGeom>
            <a:noFill/>
          </p:spPr>
          <p:txBody>
            <a:bodyPr wrap="square" lIns="18288" tIns="18288" rIns="18288" bIns="18288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2060"/>
                  </a:solidFill>
                  <a:latin typeface="Nirmala UI" panose="020B0502040204020203" pitchFamily="34" charset="0"/>
                  <a:ea typeface="Nirmala UI" panose="020B0502040204020203" pitchFamily="34" charset="0"/>
                  <a:cs typeface="Nirmala UI" panose="020B0502040204020203" pitchFamily="34" charset="0"/>
                </a:rPr>
                <a:t>ERIC KRAFT</a:t>
              </a:r>
            </a:p>
            <a:p>
              <a:pPr algn="ctr"/>
              <a:r>
                <a:rPr lang="en-US" sz="1400" dirty="0">
                  <a:solidFill>
                    <a:srgbClr val="002060"/>
                  </a:solidFill>
                  <a:latin typeface="Nirmala UI" panose="020B0502040204020203" pitchFamily="34" charset="0"/>
                  <a:ea typeface="Nirmala UI" panose="020B0502040204020203" pitchFamily="34" charset="0"/>
                  <a:cs typeface="Nirmala UI" panose="020B0502040204020203" pitchFamily="34" charset="0"/>
                </a:rPr>
                <a:t>HEAD COACH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F4D15CB-37A5-8D4C-EA34-25AA63066802}"/>
              </a:ext>
            </a:extLst>
          </p:cNvPr>
          <p:cNvSpPr txBox="1"/>
          <p:nvPr/>
        </p:nvSpPr>
        <p:spPr>
          <a:xfrm>
            <a:off x="1088571" y="4465755"/>
            <a:ext cx="71410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PRESENTED ON JUNE 7,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EBC107-EC6F-EE67-65A7-528E2BA446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829" y="4921450"/>
            <a:ext cx="1088342" cy="108834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0D90999-BCDF-263C-9CC2-64E4BBD927B2}"/>
              </a:ext>
            </a:extLst>
          </p:cNvPr>
          <p:cNvGrpSpPr/>
          <p:nvPr/>
        </p:nvGrpSpPr>
        <p:grpSpPr>
          <a:xfrm>
            <a:off x="5394960" y="5323409"/>
            <a:ext cx="2103120" cy="508948"/>
            <a:chOff x="610199" y="6098230"/>
            <a:chExt cx="2103120" cy="50894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D891C82-3E5A-3E45-4F89-5E02B51D1D8A}"/>
                </a:ext>
              </a:extLst>
            </p:cNvPr>
            <p:cNvCxnSpPr>
              <a:cxnSpLocks/>
            </p:cNvCxnSpPr>
            <p:nvPr/>
          </p:nvCxnSpPr>
          <p:spPr>
            <a:xfrm>
              <a:off x="610199" y="6098230"/>
              <a:ext cx="2103120" cy="0"/>
            </a:xfrm>
            <a:prstGeom prst="line">
              <a:avLst/>
            </a:prstGeom>
            <a:ln w="12700">
              <a:solidFill>
                <a:srgbClr val="0000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CF981FD-6C4D-9F99-F3E7-B85301AC1FB0}"/>
                </a:ext>
              </a:extLst>
            </p:cNvPr>
            <p:cNvSpPr txBox="1"/>
            <p:nvPr/>
          </p:nvSpPr>
          <p:spPr>
            <a:xfrm>
              <a:off x="610199" y="6139358"/>
              <a:ext cx="2103120" cy="467820"/>
            </a:xfrm>
            <a:prstGeom prst="rect">
              <a:avLst/>
            </a:prstGeom>
            <a:noFill/>
          </p:spPr>
          <p:txBody>
            <a:bodyPr wrap="square" lIns="18288" tIns="18288" rIns="18288" bIns="18288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2060"/>
                  </a:solidFill>
                  <a:latin typeface="Nirmala UI" panose="020B0502040204020203" pitchFamily="34" charset="0"/>
                  <a:ea typeface="Nirmala UI" panose="020B0502040204020203" pitchFamily="34" charset="0"/>
                  <a:cs typeface="Nirmala UI" panose="020B0502040204020203" pitchFamily="34" charset="0"/>
                </a:rPr>
                <a:t>BILL AVERY</a:t>
              </a:r>
            </a:p>
            <a:p>
              <a:pPr algn="ctr"/>
              <a:r>
                <a:rPr lang="en-US" sz="1400" dirty="0">
                  <a:solidFill>
                    <a:srgbClr val="002060"/>
                  </a:solidFill>
                  <a:latin typeface="Nirmala UI" panose="020B0502040204020203" pitchFamily="34" charset="0"/>
                  <a:ea typeface="Nirmala UI" panose="020B0502040204020203" pitchFamily="34" charset="0"/>
                  <a:cs typeface="Nirmala UI" panose="020B0502040204020203" pitchFamily="34" charset="0"/>
                </a:rPr>
                <a:t>ASSISTANT COACH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7145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54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Nirmala UI</vt:lpstr>
      <vt:lpstr>Vivaldi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Kallshian (US), Jennifer L</dc:creator>
  <cp:lastModifiedBy>Kallshian (US), Jennifer L</cp:lastModifiedBy>
  <cp:revision>9</cp:revision>
  <dcterms:created xsi:type="dcterms:W3CDTF">2023-11-14T17:32:10Z</dcterms:created>
  <dcterms:modified xsi:type="dcterms:W3CDTF">2024-05-09T14:31:12Z</dcterms:modified>
</cp:coreProperties>
</file>